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4808F6D-5F9E-463F-BACC-09C628709935}" type="datetimeFigureOut">
              <a:rPr lang="ru-RU" smtClean="0"/>
              <a:t>14.12.2017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F851767-2344-4592-BA92-DEF0B87A1A9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8F6D-5F9E-463F-BACC-09C628709935}" type="datetimeFigureOut">
              <a:rPr lang="ru-RU" smtClean="0"/>
              <a:t>14.12.2017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1767-2344-4592-BA92-DEF0B87A1A9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8F6D-5F9E-463F-BACC-09C628709935}" type="datetimeFigureOut">
              <a:rPr lang="ru-RU" smtClean="0"/>
              <a:t>14.12.2017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1767-2344-4592-BA92-DEF0B87A1A9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8F6D-5F9E-463F-BACC-09C628709935}" type="datetimeFigureOut">
              <a:rPr lang="ru-RU" smtClean="0"/>
              <a:t>14.12.2017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1767-2344-4592-BA92-DEF0B87A1A9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8F6D-5F9E-463F-BACC-09C628709935}" type="datetimeFigureOut">
              <a:rPr lang="ru-RU" smtClean="0"/>
              <a:t>14.12.2017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1767-2344-4592-BA92-DEF0B87A1A9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8F6D-5F9E-463F-BACC-09C628709935}" type="datetimeFigureOut">
              <a:rPr lang="ru-RU" smtClean="0"/>
              <a:t>14.12.2017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1767-2344-4592-BA92-DEF0B87A1A9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8F6D-5F9E-463F-BACC-09C628709935}" type="datetimeFigureOut">
              <a:rPr lang="ru-RU" smtClean="0"/>
              <a:t>14.12.2017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1767-2344-4592-BA92-DEF0B87A1A9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8F6D-5F9E-463F-BACC-09C628709935}" type="datetimeFigureOut">
              <a:rPr lang="ru-RU" smtClean="0"/>
              <a:t>14.12.2017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1767-2344-4592-BA92-DEF0B87A1A9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8F6D-5F9E-463F-BACC-09C628709935}" type="datetimeFigureOut">
              <a:rPr lang="ru-RU" smtClean="0"/>
              <a:t>14.12.2017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1767-2344-4592-BA92-DEF0B87A1A9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8F6D-5F9E-463F-BACC-09C628709935}" type="datetimeFigureOut">
              <a:rPr lang="ru-RU" smtClean="0"/>
              <a:t>14.12.2017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1767-2344-4592-BA92-DEF0B87A1A9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8F6D-5F9E-463F-BACC-09C628709935}" type="datetimeFigureOut">
              <a:rPr lang="ru-RU" smtClean="0"/>
              <a:t>14.12.2017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1767-2344-4592-BA92-DEF0B87A1A9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4808F6D-5F9E-463F-BACC-09C628709935}" type="datetimeFigureOut">
              <a:rPr lang="ru-RU" smtClean="0"/>
              <a:t>14.12.2017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F851767-2344-4592-BA92-DEF0B87A1A9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4244" y="2564904"/>
            <a:ext cx="7255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Такие разные кошки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4725144"/>
            <a:ext cx="7024744" cy="11430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Работу выполнила учащаяся 10 класса </a:t>
            </a:r>
            <a:r>
              <a:rPr lang="ru-RU" sz="2400" dirty="0" err="1" smtClean="0">
                <a:solidFill>
                  <a:schemeClr val="tx1"/>
                </a:solidFill>
              </a:rPr>
              <a:t>Рекухина</a:t>
            </a:r>
            <a:r>
              <a:rPr lang="ru-RU" sz="2400" dirty="0" smtClean="0">
                <a:solidFill>
                  <a:schemeClr val="tx1"/>
                </a:solidFill>
              </a:rPr>
              <a:t> Алеся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94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n_209982_72998e65ad5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0756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5112568" cy="749945"/>
          </a:xfrm>
          <a:noFill/>
          <a:ln>
            <a:noFill/>
          </a:ln>
        </p:spPr>
        <p:txBody>
          <a:bodyPr/>
          <a:lstStyle/>
          <a:p>
            <a:r>
              <a:rPr lang="ru-RU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Источники:</a:t>
            </a:r>
            <a:endParaRPr lang="ru-RU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5976664" cy="468052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bg1"/>
                </a:solidFill>
              </a:rPr>
              <a:t>http://web-zoopark.ru/mlekopitayushchie/koshachi.html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ru-RU" sz="1600" dirty="0" smtClean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bg1"/>
                </a:solidFill>
              </a:rPr>
              <a:t>http://beauty-around.com/drugie-reitingi/item/380-samye-krasivyue-semeistva-cats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ru-RU" sz="1600" dirty="0" smtClean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bg1"/>
                </a:solidFill>
              </a:rPr>
              <a:t>http://aby.at.ua/publ/2-1-0-9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ru-RU" sz="1600" dirty="0" smtClean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bg1"/>
                </a:solidFill>
              </a:rPr>
              <a:t>https://yandex.ru/images/search?text=%D1%81%D0%B5%D0%BC%D0%B5%D0%B9%D1%81%D1%82%D0%B2%D0%BE%20%D0%BA%D0%BE%D1%88%D0%B0%D1%87%D1%8C%D0%B8%D1%85&amp;parent-reqid=1480341383234284-507323709299758384343500-sas1-5651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l"/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пард4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lum bright="-24000" contrast="-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2613" y="1"/>
            <a:ext cx="12192001" cy="6858000"/>
          </a:xfrm>
          <a:prstGeom prst="rect">
            <a:avLst/>
          </a:prstGeom>
        </p:spPr>
      </p:pic>
      <p:pic>
        <p:nvPicPr>
          <p:cNvPr id="5" name="Рисунок 4" descr="nastol.com.ua-5902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941168"/>
            <a:ext cx="2664296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5968" y="244894"/>
            <a:ext cx="5225037" cy="273630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Среди хищных животных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есть семейство, названное именем нашей домашней любимицы — кошки. Все они охотники, у всех острые зубы, густой мех, острые когти. Живут кошачьи на всех континентах, кроме Антарктиды. В Африке, Евразии и Америке они появились миллионы лет назад, а в Австралию их привезли люди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ats-images-1920x1080-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0"/>
            <a:ext cx="5004725" cy="2815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nimal-feline-leopard-lion-Favim.com-243183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989214"/>
            <a:ext cx="4689714" cy="2868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tn_209982_72998e65ad55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68760" y="-243408"/>
            <a:ext cx="4896684" cy="325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450793737_1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4624" y="2996952"/>
            <a:ext cx="3419872" cy="192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50871638_foto-i-opisanie-gepardov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43000" contrast="-48000"/>
          </a:blip>
          <a:stretch>
            <a:fillRect/>
          </a:stretch>
        </p:blipFill>
        <p:spPr>
          <a:xfrm>
            <a:off x="-606020" y="0"/>
            <a:ext cx="1035604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1268760"/>
            <a:ext cx="5608712" cy="237626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семействе кошачьих есть и маленькая кошка с длиной тела 34 сантиметра при 15-сантиметровом хвосте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ictures-of-bengal-cat-breed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16832"/>
            <a:ext cx="3168352" cy="2233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www.GetBg.net_Animals___Cats_Funny_cat_ragdoll_092339_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908720"/>
            <a:ext cx="2403781" cy="159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79512" y="4581128"/>
            <a:ext cx="4752528" cy="200054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 огромный тигр, один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хвост которого составляет 95 сантиметров,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а длина тела без хвоста — 2,8 метра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62765053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284984"/>
            <a:ext cx="5408600" cy="3042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Tiger 2 UHD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213" y="2492896"/>
            <a:ext cx="2651787" cy="149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920x1080_586679_[www.ArtFile.ru]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996952"/>
            <a:ext cx="2075723" cy="1167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mountain-lion-tiger-animal-high-definition-kingdom-nature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5229200"/>
            <a:ext cx="2171733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ww.GetBg.net_Animals___Cats_Funny_cat_ragdoll_092339_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0494" y="0"/>
            <a:ext cx="1032499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836712"/>
            <a:ext cx="4499992" cy="3456383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chemeClr val="bg1"/>
                </a:solidFill>
              </a:rPr>
              <a:t>Самые красивые представители семейства кошачьих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_servala_10.jpg"/>
          <p:cNvPicPr>
            <a:picLocks noChangeAspect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6136" y="404664"/>
            <a:ext cx="373995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8000" b="1" i="1" u="sng" dirty="0" smtClean="0">
                <a:solidFill>
                  <a:schemeClr val="bg1"/>
                </a:solidFill>
              </a:rPr>
              <a:t>Сервал</a:t>
            </a:r>
            <a:endParaRPr lang="ru-RU" sz="8000" b="1" i="1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96552" y="4149080"/>
            <a:ext cx="5400600" cy="3384376"/>
          </a:xfr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Сервалы распространены на всей территории Африки.  Населяют открытые пространства с кустарниковыми и травянистыми зарослями, селясь, как правило, неподалёку от воды. Они избегают пустынь, сухих равнин и влажных тропических лесов, держась на опушках, довольно легко приручаются и могут содержаться в неволе как домашние животные.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eMail-P2114846 SV SERVAL Mary and Calli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3887049" cy="2334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serval03t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149080"/>
            <a:ext cx="3793604" cy="2529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93691_snezhnyi-bars-na-ohote-fot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7328" y="0"/>
            <a:ext cx="10961936" cy="68475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44624" y="0"/>
            <a:ext cx="7772400" cy="1470025"/>
          </a:xfrm>
        </p:spPr>
        <p:txBody>
          <a:bodyPr/>
          <a:lstStyle/>
          <a:p>
            <a:r>
              <a:rPr lang="ru-RU" b="1" i="1" u="sng" dirty="0" smtClean="0"/>
              <a:t>СНЕЖНЫЙ БАРС</a:t>
            </a:r>
            <a:endParaRPr lang="ru-RU" b="1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32656"/>
            <a:ext cx="3851920" cy="309634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Обитает в Гималаях, Тибете, горах Монголии. В большинстве районов он живет  на высоте 3660-3970 м.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длину он достигает 120-150 см, хвост около 90см, масса 23-41кг.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Охотится ирбис на различных копытных. Кроме них, он ловит зайцев, сурков и других мелких зверей.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1793676_snezhnyi-bars-na-ohote-fot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77072"/>
            <a:ext cx="3675900" cy="2067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8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757" y="2996952"/>
            <a:ext cx="3996243" cy="2498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9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4864"/>
            <a:ext cx="2664201" cy="1666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94pU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0" y="0"/>
            <a:ext cx="109728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-171400"/>
            <a:ext cx="7772400" cy="1470025"/>
          </a:xfrm>
        </p:spPr>
        <p:txBody>
          <a:bodyPr>
            <a:normAutofit/>
          </a:bodyPr>
          <a:lstStyle/>
          <a:p>
            <a:r>
              <a:rPr lang="ru-RU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Дымчатый леопард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20688"/>
            <a:ext cx="9324528" cy="187220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Обитающий в Юго-Восточной Азии. Он отдалённо напоминает леопарда и считается довольно древним видом. Его величина соответствует величине овчарки. Живут поодиночке и передвигаются обычно в зарослях. Среди кошачьих дымчатые леопарды лучше всех умеют лазить на деревья. Также они хорошо плавают. К их добыче относятся олени, кабаны, обезьяны, птицы, козы, рептилии. Своих жертв они поджидают на ветках и неожиданно прыгают на них сверху.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145832483919277332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204864"/>
            <a:ext cx="2966246" cy="2128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5-082298271560_e4583944a9_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789040"/>
            <a:ext cx="2339752" cy="155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phot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70" y="4725144"/>
            <a:ext cx="2807427" cy="1870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racal-ca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0"/>
            <a:ext cx="109728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-243408"/>
            <a:ext cx="7340352" cy="2016224"/>
          </a:xfrm>
        </p:spPr>
        <p:txBody>
          <a:bodyPr>
            <a:normAutofit/>
          </a:bodyPr>
          <a:lstStyle/>
          <a:p>
            <a:pPr algn="l"/>
            <a:r>
              <a:rPr lang="ru-RU" sz="5400" i="1" u="sng" dirty="0" smtClean="0"/>
              <a:t>Каракал</a:t>
            </a:r>
            <a:endParaRPr lang="ru-RU" sz="5400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1268760"/>
            <a:ext cx="5472608" cy="280831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Обитает в пустынях и степях.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Это животное средней величины: тело длинной 65-82 см, хвост - 25-30 см, масса - 11-13 кг.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Главной пищей ему служат грызуны (песчанки, тушканчики, суслики), зайцы, отчасти мелкие антилопы.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Деятелен каракал главным образом ночью, но зимой и весной появляется и днем. Убежищами ему служат норы дикобразов и лисиц.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3030_caraca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573016"/>
            <a:ext cx="2790309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karakal_by_lilia7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861048"/>
            <a:ext cx="2781377" cy="2381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ww.GetBg.net_Animals_Beasts_Black_Panther_024767_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2" y="0"/>
            <a:ext cx="11031016" cy="68943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484368" cy="1470025"/>
          </a:xfrm>
        </p:spPr>
        <p:txBody>
          <a:bodyPr>
            <a:normAutofit/>
          </a:bodyPr>
          <a:lstStyle/>
          <a:p>
            <a:pPr algn="l"/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Чёрная пантера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3312368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Чёрная пантера не является самостоятельным видом. Чаще всего это леопард или ягуар. Существование пум-меланистов не подтверждено. Слово «пантера» зачастую применяется не только к особям с чёрным окрасом, но также и к другим, с обычной окраской (рыжеватой или пятнистой), даже белой — так называемые «белые пантеры»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381953_gallery.worl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221088"/>
            <a:ext cx="3535085" cy="2209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wpid-velikolepnye-chernye-pantery_i_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764704"/>
            <a:ext cx="2184276" cy="3120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369</TotalTime>
  <Words>341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Работу выполнила учащаяся 10 класса Рекухина Алеся</vt:lpstr>
      <vt:lpstr>   </vt:lpstr>
      <vt:lpstr>Презентация PowerPoint</vt:lpstr>
      <vt:lpstr>Самые красивые представители семейства кошачьих   </vt:lpstr>
      <vt:lpstr>Сервал</vt:lpstr>
      <vt:lpstr>СНЕЖНЫЙ БАРС</vt:lpstr>
      <vt:lpstr>Дымчатый леопард </vt:lpstr>
      <vt:lpstr>Каракал</vt:lpstr>
      <vt:lpstr>Чёрная пантера</vt:lpstr>
      <vt:lpstr>Источники: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Олеся</dc:creator>
  <cp:lastModifiedBy>Пользователь Windows</cp:lastModifiedBy>
  <cp:revision>34</cp:revision>
  <dcterms:created xsi:type="dcterms:W3CDTF">2016-11-28T09:25:45Z</dcterms:created>
  <dcterms:modified xsi:type="dcterms:W3CDTF">2017-12-14T17:45:56Z</dcterms:modified>
</cp:coreProperties>
</file>